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95BD9-B324-93D8-4244-3FAFDD80C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84FA04-6CB4-F677-11CE-0FE4C6AFD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F0CC1-CB1E-0A4E-AF11-5A4B58329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220CD-96B8-5F62-0907-8DA8FF8A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24888A-01CF-90EA-970D-DC4D96AE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529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19F7D-4150-CE1B-40A1-582CBEB8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B1321A-A43D-713B-F708-E71DA9465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BF98DF-9DF7-E559-E23D-F84D849F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959105-4D0B-DE0C-2215-4C4CB5C8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71D55-C61C-6252-EDBB-32811B65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093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02D260-1881-FEA8-30CF-8049AC982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8AEC1C-0FE6-72AB-4B6B-81CD33140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500F8-1CCB-C6D1-563E-82EE1B68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0D70C1-0080-04AF-14D9-BC210C45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304EF5-005B-A1CA-54E7-3DEB5853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419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394A8E-19AD-9906-CA75-D6CC2EA6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33806-AA26-767B-398F-EA613637D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CEA265-EDDA-862A-C884-6E5D95AD4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74B0A-A590-1855-D070-F602FB31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AB0845-ACEA-B925-56DD-AAAEEC1B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551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FC1AB-A8C6-3D5A-8B1C-CF7F029E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5D86DD-E1DA-E350-AD26-7B8A9CEC7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6DE3ED-6EE3-2707-1FEB-6AE6EAF7D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C32E3D-A6E6-62AC-5458-02B2D9E8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9E31F0-82FA-B3DF-446B-A6A10012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578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E3251-5BA6-8806-E662-25F5EC5A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BEFB75-4E97-A649-77C1-093A7B55A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79FF73-A748-EC7C-5EC3-5C441EF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693BFB-C03A-B009-F025-8ACBD2CE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EEF037-89D0-0F2D-4031-A00D7A34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0D2D83-1441-01AB-29DE-36F614B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348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87E09-BCD6-978A-3DD7-D3A74048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1DEDC7-3980-6889-A231-8D97814F6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8B989D-8D18-08A0-4FAC-29233F24F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B2D223-D6D4-3E51-C70C-BA813248D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D6CEFE-FA72-0AEF-2552-86B37A11F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B3BA667-7421-DC6A-28E2-45D88969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3F1F43-B081-EE51-910A-AB8912B4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8C5C75-7831-973E-8F27-65C61F11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067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BA03E-BB89-ADEE-4D3E-4FB4ED39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4C515D0-7258-D312-F934-891180AB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41488DE-8AD7-659E-92F2-F33DE9C0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2300C2-1961-022C-D97F-C3D650F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68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12E940-C91C-40E1-78FB-329CEC69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A70C61-DCF7-658E-07E4-0651145D4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9507DA-B617-D470-92D0-B99C6BFB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19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DBCDD-6FE9-A961-6E0C-54A62F08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9F823-670F-8598-F158-0949496ED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0FA012-E398-E002-A346-1E701C549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50FA1E-E2FE-0D83-CCEC-EACA34E55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521AE5-1C17-EC7D-D13A-4892D6FF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DCA96D-6C0C-A8B1-5A3A-ED6F559E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240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319D6-9FA4-2E71-8AD9-5C76A127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6652BF-40E1-AD76-ECEB-DBA5D6CB9B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E5EF47-629C-7DC9-6F8D-5D1A40C87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6C84AE-5781-4682-C3FB-8473DC19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F3AF22-BEE9-B079-39D8-CF37623F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8874C9-7FC7-9725-A68D-F38EBCE5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1779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0D79013-9C5F-3CE1-C1AA-23572F55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36A4A3-1E82-F3DE-F7FA-320CF7052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0E5C92-DBCD-BE23-0823-0A2D3E2B9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ACC844-1B8A-40D3-A2D8-10C38F5FB6DE}" type="datetimeFigureOut">
              <a:rPr lang="es-MX" smtClean="0"/>
              <a:t>18/09/2025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3BE8F7-0FF1-B61E-41F4-CDE7FFBC2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E24C6A-F20E-C16A-8CB2-47A2EB1C4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5F5DDD-CDAB-4D16-B6B7-D9BC4D44398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876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53C18B-8AC1-F023-8631-B8483D7E3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37709"/>
          <a:stretch>
            <a:fillRect/>
          </a:stretch>
        </p:blipFill>
        <p:spPr>
          <a:xfrm>
            <a:off x="1769612" y="0"/>
            <a:ext cx="8652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B13EB0-7FB4-6408-F6A4-4EC5B5CDC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927" t="20625" r="1510" b="22500"/>
          <a:stretch>
            <a:fillRect/>
          </a:stretch>
        </p:blipFill>
        <p:spPr>
          <a:xfrm>
            <a:off x="0" y="425014"/>
            <a:ext cx="12192000" cy="600797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68F018C-2EA1-224B-9CC6-9F8FF1E9CCD6}"/>
              </a:ext>
            </a:extLst>
          </p:cNvPr>
          <p:cNvSpPr txBox="1"/>
          <p:nvPr/>
        </p:nvSpPr>
        <p:spPr>
          <a:xfrm>
            <a:off x="10044112" y="1700213"/>
            <a:ext cx="1485900" cy="461665"/>
          </a:xfrm>
          <a:prstGeom prst="rect">
            <a:avLst/>
          </a:prstGeom>
          <a:solidFill>
            <a:srgbClr val="BDB4AD"/>
          </a:solidFill>
        </p:spPr>
        <p:txBody>
          <a:bodyPr wrap="square" rtlCol="0">
            <a:spAutoFit/>
          </a:bodyPr>
          <a:lstStyle/>
          <a:p>
            <a:r>
              <a:rPr lang="es-MX" sz="2400" dirty="0"/>
              <a:t>E[H(</a:t>
            </a:r>
            <a:r>
              <a:rPr lang="es-MX" sz="2400" dirty="0" err="1"/>
              <a:t>x,y</a:t>
            </a:r>
            <a:r>
              <a:rPr lang="es-MX" sz="2400" dirty="0"/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428796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4EBB08-644D-C25D-9ACC-8779710C5F32}"/>
              </a:ext>
            </a:extLst>
          </p:cNvPr>
          <p:cNvSpPr txBox="1"/>
          <p:nvPr/>
        </p:nvSpPr>
        <p:spPr>
          <a:xfrm>
            <a:off x="1609724" y="257173"/>
            <a:ext cx="8972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Considerando que ‘x’ y ‘y’ son V.A. independientes.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396858-C08A-14D9-76C4-22746BEF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57" t="5695" r="8829" b="3681"/>
          <a:stretch>
            <a:fillRect/>
          </a:stretch>
        </p:blipFill>
        <p:spPr>
          <a:xfrm rot="16200000">
            <a:off x="3265212" y="-2434215"/>
            <a:ext cx="566157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745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24</Words>
  <Application>Microsoft Office PowerPoint</Application>
  <PresentationFormat>Panorámica</PresentationFormat>
  <Paragraphs>2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Felipe De Jesus Martinez Alfaro</dc:creator>
  <cp:lastModifiedBy>Felipe De Jesus Martinez Alfaro</cp:lastModifiedBy>
  <cp:revision>2</cp:revision>
  <dcterms:created xsi:type="dcterms:W3CDTF">2025-09-18T15:01:23Z</dcterms:created>
  <dcterms:modified xsi:type="dcterms:W3CDTF">2025-09-18T15:19:29Z</dcterms:modified>
</cp:coreProperties>
</file>